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9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</p:sldIdLst>
  <p:sldSz cx="9144000" cy="5143500" type="screen16x9"/>
  <p:notesSz cx="6858000" cy="9144000"/>
  <p:embeddedFontLs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Microsoft JhengHei UI" panose="020B0604030504040204" pitchFamily="34" charset="-120"/>
      <p:regular r:id="rId64"/>
      <p:bold r:id="rId65"/>
    </p:embeddedFont>
    <p:embeddedFont>
      <p:font typeface="Montserrat" panose="000005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14281</TotalTime>
  <Words>1375</Words>
  <Application>Microsoft Office PowerPoint</Application>
  <PresentationFormat>On-screen Show (16:9)</PresentationFormat>
  <Paragraphs>261</Paragraphs>
  <Slides>57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Montserrat</vt:lpstr>
      <vt:lpstr>Lato</vt:lpstr>
      <vt:lpstr>Microsoft JhengHei UI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41</cp:revision>
  <dcterms:modified xsi:type="dcterms:W3CDTF">2023-01-18T17:00:06Z</dcterms:modified>
</cp:coreProperties>
</file>